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00" autoAdjust="0"/>
  </p:normalViewPr>
  <p:slideViewPr>
    <p:cSldViewPr snapToGrid="0">
      <p:cViewPr varScale="1">
        <p:scale>
          <a:sx n="67" d="100"/>
          <a:sy n="67" d="100"/>
        </p:scale>
        <p:origin x="-8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B2946-E86E-44A6-B4DB-4346308C938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2AC88-71F5-401A-A6C0-5110170E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7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2AC88-71F5-401A-A6C0-5110170EDD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1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2AC88-71F5-401A-A6C0-5110170EDD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9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8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6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2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6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8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1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3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5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E706-18DD-4310-8D9E-015947347C2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DACD-24F7-43C2-B6EE-C62DDDDC8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6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0499" y="0"/>
            <a:ext cx="12382499" cy="2387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WELCOME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602038"/>
            <a:ext cx="981456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024" y="2452608"/>
            <a:ext cx="12285344" cy="440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63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" y="142876"/>
            <a:ext cx="12177713" cy="65248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Evaluation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When did </a:t>
            </a:r>
            <a:r>
              <a:rPr lang="en-US" sz="4400" dirty="0" err="1" smtClean="0"/>
              <a:t>undevided</a:t>
            </a:r>
            <a:r>
              <a:rPr lang="en-US" sz="4400" dirty="0" smtClean="0"/>
              <a:t> </a:t>
            </a:r>
            <a:r>
              <a:rPr lang="en-US" sz="4400" dirty="0" err="1" smtClean="0"/>
              <a:t>Indid</a:t>
            </a:r>
            <a:r>
              <a:rPr lang="en-US" sz="4400" dirty="0" smtClean="0"/>
              <a:t> </a:t>
            </a:r>
            <a:r>
              <a:rPr lang="en-US" sz="4400" dirty="0" err="1" smtClean="0"/>
              <a:t>devided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2.When </a:t>
            </a:r>
            <a:r>
              <a:rPr lang="en-US" sz="4400" dirty="0" err="1" smtClean="0"/>
              <a:t>Md.Ali</a:t>
            </a:r>
            <a:r>
              <a:rPr lang="en-US" sz="4400" dirty="0" smtClean="0"/>
              <a:t> </a:t>
            </a:r>
            <a:r>
              <a:rPr lang="en-US" sz="4400" dirty="0" err="1" smtClean="0"/>
              <a:t>Zinnah</a:t>
            </a:r>
            <a:r>
              <a:rPr lang="en-US" sz="4400" dirty="0" smtClean="0"/>
              <a:t> declared Urdu </a:t>
            </a:r>
            <a:r>
              <a:rPr lang="en-US" sz="4400" dirty="0" err="1" smtClean="0"/>
              <a:t>Urdu</a:t>
            </a:r>
            <a:r>
              <a:rPr lang="en-US" sz="4400" dirty="0" smtClean="0"/>
              <a:t> shall be the state language of Pakistan?</a:t>
            </a:r>
          </a:p>
          <a:p>
            <a:r>
              <a:rPr lang="en-US" sz="4400" dirty="0" smtClean="0"/>
              <a:t>3Where did he declare it?</a:t>
            </a:r>
          </a:p>
          <a:p>
            <a:r>
              <a:rPr lang="en-US" sz="4400" dirty="0" smtClean="0"/>
              <a:t>4.When did the students </a:t>
            </a:r>
            <a:r>
              <a:rPr lang="en-US" sz="4400" dirty="0" err="1" smtClean="0"/>
              <a:t>bringout</a:t>
            </a:r>
            <a:r>
              <a:rPr lang="en-US" sz="4400" dirty="0" smtClean="0"/>
              <a:t> a peaceful protest procession?</a:t>
            </a:r>
          </a:p>
          <a:p>
            <a:r>
              <a:rPr lang="en-US" sz="4400" dirty="0" smtClean="0"/>
              <a:t>Who were died in protect procession?</a:t>
            </a:r>
          </a:p>
          <a:p>
            <a:r>
              <a:rPr lang="en-US" sz="4400" dirty="0" smtClean="0"/>
              <a:t>6.Where the police fire on?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93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6874" y="743918"/>
            <a:ext cx="8307091" cy="246221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Home work</a:t>
            </a:r>
          </a:p>
          <a:p>
            <a:r>
              <a:rPr lang="en-US" sz="4400" dirty="0" smtClean="0"/>
              <a:t>Write briefly how you observed this year’s21 February at your school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91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51" y="0"/>
            <a:ext cx="12336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6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7200" dirty="0" smtClean="0">
                <a:solidFill>
                  <a:srgbClr val="C00000"/>
                </a:solidFill>
              </a:rPr>
              <a:t>                 Identity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1.Murad </a:t>
            </a:r>
            <a:r>
              <a:rPr lang="en-US" dirty="0"/>
              <a:t> </a:t>
            </a:r>
            <a:r>
              <a:rPr lang="en-US" dirty="0" err="1" smtClean="0"/>
              <a:t>Hossain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ssistant   Teacher</a:t>
            </a:r>
          </a:p>
          <a:p>
            <a:r>
              <a:rPr lang="en-US" sz="2400" dirty="0" err="1" smtClean="0"/>
              <a:t>Montejar</a:t>
            </a:r>
            <a:r>
              <a:rPr lang="en-US" sz="2400" dirty="0" smtClean="0"/>
              <a:t> RAHMAN </a:t>
            </a:r>
            <a:r>
              <a:rPr lang="en-US" sz="2400" dirty="0"/>
              <a:t>M</a:t>
            </a:r>
            <a:r>
              <a:rPr lang="en-US" sz="2400" dirty="0" smtClean="0"/>
              <a:t>ia GIRLS school  </a:t>
            </a:r>
          </a:p>
          <a:p>
            <a:r>
              <a:rPr lang="en-US" sz="2400" dirty="0" err="1" smtClean="0"/>
              <a:t>Shailkupa,Jhenidah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Mob:01743927217</a:t>
            </a:r>
          </a:p>
          <a:p>
            <a:r>
              <a:rPr lang="en-US" sz="2400" dirty="0" smtClean="0"/>
              <a:t>E-mail;muradhossain152@gmail.com      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612" y="1711325"/>
            <a:ext cx="5181600" cy="4351338"/>
          </a:xfrm>
          <a:solidFill>
            <a:srgbClr val="92D050"/>
          </a:solidFill>
        </p:spPr>
        <p:txBody>
          <a:bodyPr/>
          <a:lstStyle/>
          <a:p>
            <a:r>
              <a:rPr lang="en-US" sz="4000" dirty="0" err="1" smtClean="0"/>
              <a:t>Class:Nine</a:t>
            </a:r>
            <a:endParaRPr lang="en-US" sz="4000" dirty="0" smtClean="0"/>
          </a:p>
          <a:p>
            <a:r>
              <a:rPr lang="en-US" dirty="0" err="1" smtClean="0"/>
              <a:t>Sub:English</a:t>
            </a:r>
            <a:r>
              <a:rPr lang="en-US" dirty="0" smtClean="0"/>
              <a:t> for today</a:t>
            </a:r>
          </a:p>
          <a:p>
            <a:r>
              <a:rPr lang="en-US" dirty="0" smtClean="0"/>
              <a:t>Unit-3,Lesson-3</a:t>
            </a:r>
          </a:p>
          <a:p>
            <a:r>
              <a:rPr lang="en-US" dirty="0" smtClean="0"/>
              <a:t>Time:50 minutes</a:t>
            </a:r>
          </a:p>
          <a:p>
            <a:r>
              <a:rPr lang="en-US" dirty="0" smtClean="0"/>
              <a:t>Date:08-11-2015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38" y="0"/>
            <a:ext cx="2519362" cy="31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3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345570"/>
            <a:ext cx="5379720" cy="2941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992" y="0"/>
            <a:ext cx="5805488" cy="32868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" y="4206240"/>
            <a:ext cx="7834004" cy="175432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1.What is the picture about?</a:t>
            </a:r>
          </a:p>
          <a:p>
            <a:r>
              <a:rPr lang="en-US" sz="3600" dirty="0" smtClean="0"/>
              <a:t>2.What do you think about it?</a:t>
            </a:r>
          </a:p>
          <a:p>
            <a:r>
              <a:rPr lang="en-US" sz="3600" dirty="0" smtClean="0"/>
              <a:t>3.What is the new name of 21 February?</a:t>
            </a:r>
            <a:r>
              <a:rPr lang="en-US" sz="3600" baseline="300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899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7280" y="1112520"/>
            <a:ext cx="10043161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Lesson:</a:t>
            </a:r>
          </a:p>
          <a:p>
            <a:r>
              <a:rPr lang="en-US" sz="4400" dirty="0" smtClean="0"/>
              <a:t>Internationa</a:t>
            </a:r>
            <a:r>
              <a:rPr lang="en-US" sz="4800" dirty="0" smtClean="0"/>
              <a:t>l</a:t>
            </a:r>
            <a:r>
              <a:rPr lang="en-US" dirty="0" smtClean="0"/>
              <a:t> </a:t>
            </a:r>
            <a:r>
              <a:rPr lang="en-US" sz="4400" dirty="0" smtClean="0"/>
              <a:t>Mother</a:t>
            </a:r>
            <a:r>
              <a:rPr lang="en-US" dirty="0" smtClean="0"/>
              <a:t> </a:t>
            </a:r>
            <a:r>
              <a:rPr lang="en-US" sz="4800" dirty="0" smtClean="0"/>
              <a:t>Language Day-1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631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4640" y="492204"/>
            <a:ext cx="6758581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237" y="2697480"/>
            <a:ext cx="9215984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lesson the students will be able to 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.Read the text appropriately.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.Describe the historical events of  1947,1948,1952.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.Match the words with their meaning using section D.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4.Answer the questions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section E.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73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760" y="0"/>
            <a:ext cx="557784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See </a:t>
            </a:r>
            <a:r>
              <a:rPr lang="en-US" sz="3200" dirty="0" err="1" smtClean="0"/>
              <a:t>words.Tribute,climax,defy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Say  the meaning of the words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5741445" cy="51206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077218"/>
            <a:ext cx="5515928" cy="5242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5480" y="63921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Tribute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7787162" y="6321028"/>
            <a:ext cx="1737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Climax,defy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397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308" y="472440"/>
            <a:ext cx="10539052" cy="33547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Students read the text </a:t>
            </a:r>
          </a:p>
          <a:p>
            <a:r>
              <a:rPr lang="en-US" sz="4400" dirty="0" smtClean="0"/>
              <a:t>21 February is a memorable day …………………………</a:t>
            </a:r>
          </a:p>
          <a:p>
            <a:r>
              <a:rPr lang="en-US" sz="4400" dirty="0" smtClean="0"/>
              <a:t>……..Bangladesh.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1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742"/>
            <a:ext cx="6005512" cy="66075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192" y="209030"/>
            <a:ext cx="6079808" cy="64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7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5910" y="464949"/>
            <a:ext cx="11594200" cy="366254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Group work</a:t>
            </a:r>
          </a:p>
          <a:p>
            <a:r>
              <a:rPr lang="en-US" sz="4000" dirty="0" smtClean="0"/>
              <a:t>1.Why do you observe 21 February as the International</a:t>
            </a:r>
          </a:p>
          <a:p>
            <a:r>
              <a:rPr lang="en-US" sz="4000" dirty="0" smtClean="0"/>
              <a:t>Mother Language Day?</a:t>
            </a:r>
          </a:p>
          <a:p>
            <a:r>
              <a:rPr lang="en-US" sz="4000" dirty="0" smtClean="0"/>
              <a:t>2.Write the historical events of</a:t>
            </a:r>
            <a:r>
              <a:rPr lang="en-US" sz="4000" dirty="0"/>
              <a:t> </a:t>
            </a:r>
            <a:r>
              <a:rPr lang="en-US" sz="4000" dirty="0" smtClean="0"/>
              <a:t>1947,1948,1952.</a:t>
            </a:r>
          </a:p>
          <a:p>
            <a:r>
              <a:rPr lang="en-US" sz="4000" dirty="0" smtClean="0"/>
              <a:t>3.Match the words with their meanings in section D.</a:t>
            </a:r>
          </a:p>
          <a:p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8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225</Words>
  <Application>Microsoft Office PowerPoint</Application>
  <PresentationFormat>Custom</PresentationFormat>
  <Paragraphs>50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</vt:lpstr>
      <vt:lpstr>                 Identity: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Suchok</dc:creator>
  <cp:lastModifiedBy>Quality computer</cp:lastModifiedBy>
  <cp:revision>35</cp:revision>
  <dcterms:created xsi:type="dcterms:W3CDTF">2015-11-08T03:31:25Z</dcterms:created>
  <dcterms:modified xsi:type="dcterms:W3CDTF">2015-11-15T14:57:45Z</dcterms:modified>
</cp:coreProperties>
</file>